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40" Type="http://schemas.openxmlformats.org/officeDocument/2006/relationships/image" Target="../media/image14.png"/><Relationship Id="rId20" Type="http://schemas.openxmlformats.org/officeDocument/2006/relationships/image" Target="../media/image1.png"/><Relationship Id="rId42" Type="http://schemas.openxmlformats.org/officeDocument/2006/relationships/image" Target="../media/image20.png"/><Relationship Id="rId41" Type="http://schemas.openxmlformats.org/officeDocument/2006/relationships/hyperlink" Target="https://toytheater.com/math-flash-cards/" TargetMode="External"/><Relationship Id="rId22" Type="http://schemas.openxmlformats.org/officeDocument/2006/relationships/image" Target="../media/image13.png"/><Relationship Id="rId44" Type="http://schemas.openxmlformats.org/officeDocument/2006/relationships/image" Target="../media/image21.png"/><Relationship Id="rId21" Type="http://schemas.openxmlformats.org/officeDocument/2006/relationships/hyperlink" Target="https://toytheater.com/geoboard/" TargetMode="External"/><Relationship Id="rId43" Type="http://schemas.openxmlformats.org/officeDocument/2006/relationships/hyperlink" Target="https://toytheater.com/play-money-united-states/" TargetMode="External"/><Relationship Id="rId24" Type="http://schemas.openxmlformats.org/officeDocument/2006/relationships/image" Target="../media/image17.png"/><Relationship Id="rId23" Type="http://schemas.openxmlformats.org/officeDocument/2006/relationships/hyperlink" Target="http://www.didax.com/apps/pattern-blocks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toytheater.com/bear-counters/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://www.didax.com/apps/ten-frame/" TargetMode="External"/><Relationship Id="rId26" Type="http://schemas.openxmlformats.org/officeDocument/2006/relationships/image" Target="../media/image9.png"/><Relationship Id="rId25" Type="http://schemas.openxmlformats.org/officeDocument/2006/relationships/hyperlink" Target="https://toytheater.com/clock/" TargetMode="External"/><Relationship Id="rId28" Type="http://schemas.openxmlformats.org/officeDocument/2006/relationships/image" Target="../media/image10.png"/><Relationship Id="rId27" Type="http://schemas.openxmlformats.org/officeDocument/2006/relationships/hyperlink" Target="http://www.didax.com/apps/dice/" TargetMode="External"/><Relationship Id="rId5" Type="http://schemas.openxmlformats.org/officeDocument/2006/relationships/hyperlink" Target="https://toytheater.com/two-color-counter-whiteboard/" TargetMode="External"/><Relationship Id="rId6" Type="http://schemas.openxmlformats.org/officeDocument/2006/relationships/image" Target="../media/image16.png"/><Relationship Id="rId29" Type="http://schemas.openxmlformats.org/officeDocument/2006/relationships/hyperlink" Target="https://toytheater.com/base-ten-blocks/" TargetMode="External"/><Relationship Id="rId7" Type="http://schemas.openxmlformats.org/officeDocument/2006/relationships/hyperlink" Target="http://www.didax.com/apps/unifix/" TargetMode="External"/><Relationship Id="rId8" Type="http://schemas.openxmlformats.org/officeDocument/2006/relationships/image" Target="../media/image11.png"/><Relationship Id="rId31" Type="http://schemas.openxmlformats.org/officeDocument/2006/relationships/hyperlink" Target="http://www.didax.com/apps/place-value/" TargetMode="External"/><Relationship Id="rId30" Type="http://schemas.openxmlformats.org/officeDocument/2006/relationships/image" Target="../media/image5.png"/><Relationship Id="rId11" Type="http://schemas.openxmlformats.org/officeDocument/2006/relationships/hyperlink" Target="http://www.didax.com/apps/math-balance/" TargetMode="External"/><Relationship Id="rId33" Type="http://schemas.openxmlformats.org/officeDocument/2006/relationships/hyperlink" Target="https://toytheater.com/fraction-circles/" TargetMode="External"/><Relationship Id="rId10" Type="http://schemas.openxmlformats.org/officeDocument/2006/relationships/image" Target="../media/image2.png"/><Relationship Id="rId32" Type="http://schemas.openxmlformats.org/officeDocument/2006/relationships/image" Target="../media/image19.png"/><Relationship Id="rId13" Type="http://schemas.openxmlformats.org/officeDocument/2006/relationships/hyperlink" Target="https://toytheater.com/rekenrek-ten-rows/" TargetMode="External"/><Relationship Id="rId35" Type="http://schemas.openxmlformats.org/officeDocument/2006/relationships/hyperlink" Target="https://toytheater.com/place-value-cards/" TargetMode="External"/><Relationship Id="rId12" Type="http://schemas.openxmlformats.org/officeDocument/2006/relationships/image" Target="../media/image3.png"/><Relationship Id="rId34" Type="http://schemas.openxmlformats.org/officeDocument/2006/relationships/image" Target="../media/image15.png"/><Relationship Id="rId15" Type="http://schemas.openxmlformats.org/officeDocument/2006/relationships/hyperlink" Target="https://toytheater.com/abacus/" TargetMode="External"/><Relationship Id="rId37" Type="http://schemas.openxmlformats.org/officeDocument/2006/relationships/hyperlink" Target="https://toytheater.com/classroom-timer/" TargetMode="External"/><Relationship Id="rId14" Type="http://schemas.openxmlformats.org/officeDocument/2006/relationships/image" Target="../media/image12.png"/><Relationship Id="rId36" Type="http://schemas.openxmlformats.org/officeDocument/2006/relationships/image" Target="../media/image7.png"/><Relationship Id="rId17" Type="http://schemas.openxmlformats.org/officeDocument/2006/relationships/hyperlink" Target="https://toytheater.com/120-chart/" TargetMode="External"/><Relationship Id="rId39" Type="http://schemas.openxmlformats.org/officeDocument/2006/relationships/hyperlink" Target="http://www.didax.com/apps/color-tiles/" TargetMode="External"/><Relationship Id="rId16" Type="http://schemas.openxmlformats.org/officeDocument/2006/relationships/image" Target="../media/image8.png"/><Relationship Id="rId38" Type="http://schemas.openxmlformats.org/officeDocument/2006/relationships/image" Target="../media/image18.png"/><Relationship Id="rId19" Type="http://schemas.openxmlformats.org/officeDocument/2006/relationships/hyperlink" Target="https://toytheater.com/fraction-strips/" TargetMode="External"/><Relationship Id="rId1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13793" r="14736" t="0"/>
          <a:stretch/>
        </p:blipFill>
        <p:spPr>
          <a:xfrm>
            <a:off x="612075" y="351945"/>
            <a:ext cx="944575" cy="95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17760">
            <a:off x="685840" y="2606768"/>
            <a:ext cx="1120319" cy="679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2077" y="1482372"/>
            <a:ext cx="1057450" cy="765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45500" y="127279"/>
            <a:ext cx="1226500" cy="71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208673">
            <a:off x="7056977" y="1667755"/>
            <a:ext cx="1597196" cy="737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326838" y="288622"/>
            <a:ext cx="1057450" cy="1193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flipH="1">
            <a:off x="5701902" y="1303672"/>
            <a:ext cx="1125950" cy="83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361978" y="257749"/>
            <a:ext cx="990225" cy="741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9"/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515388" y="3179566"/>
            <a:ext cx="1189725" cy="83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>
            <a:hlinkClick r:id="rId21"/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2200750" y="1945199"/>
            <a:ext cx="795645" cy="795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23"/>
          </p:cNvPr>
          <p:cNvPicPr preferRelativeResize="0"/>
          <p:nvPr/>
        </p:nvPicPr>
        <p:blipFill rotWithShape="1">
          <a:blip r:embed="rId24">
            <a:alphaModFix/>
          </a:blip>
          <a:srcRect b="12041" l="4086" r="11992" t="0"/>
          <a:stretch/>
        </p:blipFill>
        <p:spPr>
          <a:xfrm flipH="1">
            <a:off x="574550" y="3962252"/>
            <a:ext cx="932450" cy="75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25"/>
          </p:cNvPr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3317225" y="2380047"/>
            <a:ext cx="828725" cy="83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3574400" y="1303675"/>
            <a:ext cx="1551575" cy="835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29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7326850" y="3889060"/>
            <a:ext cx="1295775" cy="1121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31"/>
          </p:cNvPr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8147903" y="2947314"/>
            <a:ext cx="745852" cy="741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>
            <a:hlinkClick r:id="rId33"/>
          </p:cNvPr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3259300" y="4019657"/>
            <a:ext cx="944575" cy="86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>
            <a:hlinkClick r:id="rId35"/>
          </p:cNvPr>
          <p:cNvPicPr preferRelativeResize="0"/>
          <p:nvPr/>
        </p:nvPicPr>
        <p:blipFill rotWithShape="1">
          <a:blip r:embed="rId36">
            <a:alphaModFix/>
          </a:blip>
          <a:srcRect b="29417" l="0" r="0" t="28496"/>
          <a:stretch/>
        </p:blipFill>
        <p:spPr>
          <a:xfrm>
            <a:off x="5449138" y="4114357"/>
            <a:ext cx="1378700" cy="76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>
            <a:hlinkClick r:id="rId37"/>
          </p:cNvPr>
          <p:cNvPicPr preferRelativeResize="0"/>
          <p:nvPr/>
        </p:nvPicPr>
        <p:blipFill rotWithShape="1">
          <a:blip r:embed="rId38">
            <a:alphaModFix/>
          </a:blip>
          <a:srcRect b="0" l="18952" r="14055" t="0"/>
          <a:stretch/>
        </p:blipFill>
        <p:spPr>
          <a:xfrm>
            <a:off x="4961163" y="2033378"/>
            <a:ext cx="587100" cy="832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39"/>
          </p:cNvPr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1769900" y="3167420"/>
            <a:ext cx="1226500" cy="860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41"/>
          </p:cNvPr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1932700" y="713495"/>
            <a:ext cx="1326950" cy="90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43"/>
          </p:cNvPr>
          <p:cNvPicPr preferRelativeResize="0"/>
          <p:nvPr/>
        </p:nvPicPr>
        <p:blipFill>
          <a:blip r:embed="rId44">
            <a:alphaModFix/>
          </a:blip>
          <a:stretch>
            <a:fillRect/>
          </a:stretch>
        </p:blipFill>
        <p:spPr>
          <a:xfrm>
            <a:off x="6074550" y="2740841"/>
            <a:ext cx="1375950" cy="860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